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1" r:id="rId6"/>
    <p:sldId id="264" r:id="rId7"/>
    <p:sldId id="260" r:id="rId8"/>
    <p:sldId id="262" r:id="rId9"/>
    <p:sldId id="271" r:id="rId10"/>
    <p:sldId id="265" r:id="rId11"/>
    <p:sldId id="270" r:id="rId12"/>
    <p:sldId id="269" r:id="rId13"/>
    <p:sldId id="267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6327"/>
  </p:normalViewPr>
  <p:slideViewPr>
    <p:cSldViewPr snapToGrid="0">
      <p:cViewPr varScale="1">
        <p:scale>
          <a:sx n="119" d="100"/>
          <a:sy n="119" d="100"/>
        </p:scale>
        <p:origin x="7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8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6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2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42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5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4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20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4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13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12F3-D5CE-4DD9-A3E8-EA1CCB3C5CF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D7476-720B-4992-A5E8-B1904C17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6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248478"/>
            <a:ext cx="12192000" cy="7106478"/>
          </a:xfrm>
          <a:prstGeom prst="rect">
            <a:avLst/>
          </a:prstGeom>
          <a:blipFill dpi="0" rotWithShape="1">
            <a:blip r:embed="rId2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97016" y="186266"/>
            <a:ext cx="9144000" cy="893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Visualization Project - 1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1510771"/>
            <a:ext cx="9144000" cy="67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 Source: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hicago Data Port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59" y="1219187"/>
            <a:ext cx="27527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81574" y="1510771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City of Chicago Crime Data 2001-Present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847120" y="6188915"/>
            <a:ext cx="10793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Deanna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Badong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Kevin Grzyb		Sebastian James		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Saibu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4B94E-4A72-B946-8A95-9148600C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3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40DE5E-17A2-684B-A7C0-F19397ABD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4438"/>
            <a:ext cx="10515600" cy="5669124"/>
          </a:xfrm>
        </p:spPr>
      </p:pic>
    </p:spTree>
    <p:extLst>
      <p:ext uri="{BB962C8B-B14F-4D97-AF65-F5344CB8AC3E}">
        <p14:creationId xmlns:p14="http://schemas.microsoft.com/office/powerpoint/2010/main" val="111258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5F47CF-6843-0B4D-A9EF-28C73E6EC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4" y="695325"/>
            <a:ext cx="11300396" cy="5834626"/>
          </a:xfrm>
        </p:spPr>
      </p:pic>
    </p:spTree>
    <p:extLst>
      <p:ext uri="{BB962C8B-B14F-4D97-AF65-F5344CB8AC3E}">
        <p14:creationId xmlns:p14="http://schemas.microsoft.com/office/powerpoint/2010/main" val="89751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C0246D-5FC1-C84F-BD88-457AE3339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93" y="0"/>
            <a:ext cx="7362414" cy="6858000"/>
          </a:xfrm>
        </p:spPr>
      </p:pic>
    </p:spTree>
    <p:extLst>
      <p:ext uri="{BB962C8B-B14F-4D97-AF65-F5344CB8AC3E}">
        <p14:creationId xmlns:p14="http://schemas.microsoft.com/office/powerpoint/2010/main" val="2476262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DEDF1-BEE8-604F-8EB9-29DF6C991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069" y="0"/>
            <a:ext cx="6901862" cy="6901862"/>
          </a:xfrm>
        </p:spPr>
      </p:pic>
    </p:spTree>
    <p:extLst>
      <p:ext uri="{BB962C8B-B14F-4D97-AF65-F5344CB8AC3E}">
        <p14:creationId xmlns:p14="http://schemas.microsoft.com/office/powerpoint/2010/main" val="54182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F55BA-D361-2B4D-BBAB-7570EC63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097324"/>
            <a:ext cx="11391900" cy="4663351"/>
          </a:xfrm>
        </p:spPr>
      </p:pic>
    </p:spTree>
    <p:extLst>
      <p:ext uri="{BB962C8B-B14F-4D97-AF65-F5344CB8AC3E}">
        <p14:creationId xmlns:p14="http://schemas.microsoft.com/office/powerpoint/2010/main" val="103707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Observations:</a:t>
            </a:r>
          </a:p>
        </p:txBody>
      </p:sp>
      <p:pic>
        <p:nvPicPr>
          <p:cNvPr id="6" name="Picture 2" descr="Chicago Data Por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32" y="551656"/>
            <a:ext cx="27527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0781" y="2266122"/>
            <a:ext cx="116221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requires fill of </a:t>
            </a:r>
            <a:r>
              <a:rPr lang="en-US" sz="2800" dirty="0" err="1"/>
              <a:t>NaN</a:t>
            </a:r>
            <a:r>
              <a:rPr lang="en-US" sz="2800" dirty="0"/>
              <a:t>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2019 Data reflect Year to Date Data (YTD) – Collected as of 30 September 2019, ¾ of full year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2001 Starting Year Data Incomplete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did not research changes to laws or ward gerrymandering over time</a:t>
            </a:r>
          </a:p>
        </p:txBody>
      </p:sp>
    </p:spTree>
    <p:extLst>
      <p:ext uri="{BB962C8B-B14F-4D97-AF65-F5344CB8AC3E}">
        <p14:creationId xmlns:p14="http://schemas.microsoft.com/office/powerpoint/2010/main" val="143817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E056B-A8F1-1647-9C92-7666B307E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5" y="0"/>
            <a:ext cx="13567719" cy="36328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641D2-3004-F440-98C9-51B9A8F0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12192000" cy="38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6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A28FA3-D34B-A34A-9F4D-18603380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18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608292-0681-7A45-B7ED-DD95E47FF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12192000" cy="36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888855-50AD-144D-ADD4-466D04516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35" y="743979"/>
            <a:ext cx="7160054" cy="53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8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3381D-A108-6C4F-A030-6D7E47AED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2" y="599431"/>
            <a:ext cx="7545517" cy="5659138"/>
          </a:xfrm>
        </p:spPr>
      </p:pic>
    </p:spTree>
    <p:extLst>
      <p:ext uri="{BB962C8B-B14F-4D97-AF65-F5344CB8AC3E}">
        <p14:creationId xmlns:p14="http://schemas.microsoft.com/office/powerpoint/2010/main" val="134835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E3D209-891B-6345-B6CF-993C5B599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8" y="544469"/>
            <a:ext cx="7692082" cy="576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18F37D3C-ED1E-BB40-BD8C-98AE25BDE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5" y="638968"/>
            <a:ext cx="7440085" cy="5580063"/>
          </a:xfrm>
        </p:spPr>
      </p:pic>
    </p:spTree>
    <p:extLst>
      <p:ext uri="{BB962C8B-B14F-4D97-AF65-F5344CB8AC3E}">
        <p14:creationId xmlns:p14="http://schemas.microsoft.com/office/powerpoint/2010/main" val="304453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65FDBF-F1A7-3345-B513-BDFB403A7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050" y="88899"/>
            <a:ext cx="6254750" cy="682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5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3891</TotalTime>
  <Words>65</Words>
  <Application>Microsoft Macintosh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Data Observations: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Project - 1</dc:title>
  <dc:creator>Kevin Grzyb</dc:creator>
  <cp:lastModifiedBy>Kevin J Grzyb</cp:lastModifiedBy>
  <cp:revision>17</cp:revision>
  <dcterms:created xsi:type="dcterms:W3CDTF">2019-10-09T18:50:32Z</dcterms:created>
  <dcterms:modified xsi:type="dcterms:W3CDTF">2019-10-12T16:10:06Z</dcterms:modified>
</cp:coreProperties>
</file>